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62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858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5A6CC7-08A7-494E-B041-B348D6FFCA27}" type="datetimeFigureOut">
              <a:rPr lang="en-US" smtClean="0"/>
              <a:t>11/20/2011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066CE-03D1-42EA-A2A3-761D5A68B98C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5A6CC7-08A7-494E-B041-B348D6FFCA27}" type="datetimeFigureOut">
              <a:rPr lang="en-US" smtClean="0"/>
              <a:t>11/20/2011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066CE-03D1-42EA-A2A3-761D5A68B98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5A6CC7-08A7-494E-B041-B348D6FFCA27}" type="datetimeFigureOut">
              <a:rPr lang="en-US" smtClean="0"/>
              <a:t>11/20/2011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066CE-03D1-42EA-A2A3-761D5A68B98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5A6CC7-08A7-494E-B041-B348D6FFCA27}" type="datetimeFigureOut">
              <a:rPr lang="en-US" smtClean="0"/>
              <a:t>11/20/2011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066CE-03D1-42EA-A2A3-761D5A68B98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5A6CC7-08A7-494E-B041-B348D6FFCA27}" type="datetimeFigureOut">
              <a:rPr lang="en-US" smtClean="0"/>
              <a:t>11/20/2011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066CE-03D1-42EA-A2A3-761D5A68B98C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5A6CC7-08A7-494E-B041-B348D6FFCA27}" type="datetimeFigureOut">
              <a:rPr lang="en-US" smtClean="0"/>
              <a:t>11/20/2011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066CE-03D1-42EA-A2A3-761D5A68B98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5A6CC7-08A7-494E-B041-B348D6FFCA27}" type="datetimeFigureOut">
              <a:rPr lang="en-US" smtClean="0"/>
              <a:t>11/20/2011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066CE-03D1-42EA-A2A3-761D5A68B98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5A6CC7-08A7-494E-B041-B348D6FFCA27}" type="datetimeFigureOut">
              <a:rPr lang="en-US" smtClean="0"/>
              <a:t>11/20/2011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066CE-03D1-42EA-A2A3-761D5A68B98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5A6CC7-08A7-494E-B041-B348D6FFCA27}" type="datetimeFigureOut">
              <a:rPr lang="en-US" smtClean="0"/>
              <a:t>11/20/2011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066CE-03D1-42EA-A2A3-761D5A68B98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5A6CC7-08A7-494E-B041-B348D6FFCA27}" type="datetimeFigureOut">
              <a:rPr lang="en-US" smtClean="0"/>
              <a:t>11/20/2011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066CE-03D1-42EA-A2A3-761D5A68B98C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855A6CC7-08A7-494E-B041-B348D6FFCA27}" type="datetimeFigureOut">
              <a:rPr lang="en-US" smtClean="0"/>
              <a:t>11/20/2011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950066CE-03D1-42EA-A2A3-761D5A68B98C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855A6CC7-08A7-494E-B041-B348D6FFCA27}" type="datetimeFigureOut">
              <a:rPr lang="en-US" smtClean="0"/>
              <a:t>11/20/2011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950066CE-03D1-42EA-A2A3-761D5A68B98C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 Now – p. 84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Why is it dangerous for companies to lie in their advertisements and commercials?</a:t>
            </a:r>
          </a:p>
          <a:p>
            <a:r>
              <a:rPr lang="en-US" sz="4000" dirty="0" smtClean="0"/>
              <a:t>What happens to companies that lie in their commercials?</a:t>
            </a:r>
          </a:p>
          <a:p>
            <a:r>
              <a:rPr lang="en-US" sz="4000" dirty="0" smtClean="0"/>
              <a:t>What kinds of laws exist to protect customers?</a:t>
            </a:r>
          </a:p>
        </p:txBody>
      </p:sp>
      <p:sp>
        <p:nvSpPr>
          <p:cNvPr id="4" name="Explosion 1 3"/>
          <p:cNvSpPr/>
          <p:nvPr/>
        </p:nvSpPr>
        <p:spPr>
          <a:xfrm>
            <a:off x="5410200" y="-533400"/>
            <a:ext cx="4114800" cy="2514600"/>
          </a:xfrm>
          <a:prstGeom prst="irregularSeal1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/>
              <a:t>Copy and Answer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277305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Today’s Objectives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How do candidates influence the way in which their campaigns are covered?</a:t>
            </a:r>
          </a:p>
          <a:p>
            <a:r>
              <a:rPr lang="en-US" sz="4000" dirty="0" smtClean="0"/>
              <a:t>What is staging, spinning, and leaking and why are they used?</a:t>
            </a:r>
          </a:p>
          <a:p>
            <a:r>
              <a:rPr lang="en-US" sz="4000" dirty="0" smtClean="0"/>
              <a:t>Do candidates have to tell the truth in their advertisements? 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3395687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note about this week…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There will be an open notebook quiz tomorrow on everything that we have done so far in our Media and Public Opinion unit</a:t>
            </a:r>
          </a:p>
          <a:p>
            <a:r>
              <a:rPr lang="en-US" dirty="0" smtClean="0"/>
              <a:t>You will be given the rest of class tomorrow to work in groups on a Public Service Announcement project</a:t>
            </a:r>
          </a:p>
          <a:p>
            <a:r>
              <a:rPr lang="en-US" dirty="0" smtClean="0"/>
              <a:t>Wednesday you will have some more time to work on your projects and then we will present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14707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xplosion 1 3"/>
          <p:cNvSpPr/>
          <p:nvPr/>
        </p:nvSpPr>
        <p:spPr>
          <a:xfrm>
            <a:off x="6248400" y="-228600"/>
            <a:ext cx="2971800" cy="1828800"/>
          </a:xfrm>
          <a:prstGeom prst="irregularSeal1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/>
              <a:t>Notes</a:t>
            </a:r>
          </a:p>
          <a:p>
            <a:pPr algn="ctr"/>
            <a:r>
              <a:rPr lang="en-US" sz="2800" dirty="0" smtClean="0"/>
              <a:t>p. 85</a:t>
            </a:r>
            <a:endParaRPr lang="en-US" sz="28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Influencing the Media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5540009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Public officials at all levels of government try to both attract and shape media coverage</a:t>
            </a:r>
          </a:p>
          <a:p>
            <a:r>
              <a:rPr lang="en-US" dirty="0" smtClean="0"/>
              <a:t>They do this in three ways…</a:t>
            </a:r>
          </a:p>
          <a:p>
            <a:pPr lvl="1"/>
            <a:r>
              <a:rPr lang="en-US" b="1" dirty="0" smtClean="0"/>
              <a:t>Staged Events </a:t>
            </a:r>
            <a:r>
              <a:rPr lang="en-US" dirty="0" smtClean="0"/>
              <a:t>– These events are planned in advance – press conferences, debates, and speeches are the most common forms</a:t>
            </a:r>
          </a:p>
          <a:p>
            <a:pPr lvl="1"/>
            <a:r>
              <a:rPr lang="en-US" b="1" dirty="0" smtClean="0"/>
              <a:t>Spin</a:t>
            </a:r>
            <a:r>
              <a:rPr lang="en-US" dirty="0" smtClean="0"/>
              <a:t> – During interviews, politicians goal is to convince both reporters and the public that their view of events is the correct one</a:t>
            </a:r>
          </a:p>
          <a:p>
            <a:pPr lvl="1"/>
            <a:r>
              <a:rPr lang="en-US" b="1" dirty="0" smtClean="0"/>
              <a:t>Leaks</a:t>
            </a:r>
            <a:r>
              <a:rPr lang="en-US" dirty="0" smtClean="0"/>
              <a:t> – The unofficial release of confidential information to the media</a:t>
            </a:r>
          </a:p>
          <a:p>
            <a:pPr lvl="2"/>
            <a:r>
              <a:rPr lang="en-US" dirty="0" smtClean="0"/>
              <a:t>Usually happens during “off-the-record” conversations</a:t>
            </a:r>
          </a:p>
          <a:p>
            <a:pPr lvl="2"/>
            <a:r>
              <a:rPr lang="en-US" dirty="0" smtClean="0"/>
              <a:t>Politicians use leaks to expose wrongdoing, stir up support, or spin the way an event or issue is covered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195110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Textbook Reading </a:t>
            </a:r>
            <a:r>
              <a:rPr lang="en-US" dirty="0" smtClean="0"/>
              <a:t>Activity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Open your textbooks to page 174</a:t>
            </a:r>
          </a:p>
          <a:p>
            <a:r>
              <a:rPr lang="en-US" sz="4000" dirty="0" smtClean="0"/>
              <a:t>Read the article in the green box called “False Ads: There </a:t>
            </a:r>
            <a:r>
              <a:rPr lang="en-US" sz="4000" dirty="0" err="1" smtClean="0"/>
              <a:t>Oughta</a:t>
            </a:r>
            <a:r>
              <a:rPr lang="en-US" sz="4000" dirty="0" smtClean="0"/>
              <a:t> Be a Law! Or – Maybe Not”</a:t>
            </a:r>
          </a:p>
          <a:p>
            <a:r>
              <a:rPr lang="en-US" sz="4000" dirty="0" smtClean="0"/>
              <a:t>Complete the questions on your worksheet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3345197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Reflection – p. 84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Do you think it should be left up to voters to decide who is lying and who is telling the truth or should there be a law?</a:t>
            </a:r>
            <a:r>
              <a:rPr lang="en-US" sz="4000" dirty="0"/>
              <a:t> </a:t>
            </a:r>
            <a:endParaRPr lang="en-US" sz="4000" dirty="0" smtClean="0"/>
          </a:p>
          <a:p>
            <a:r>
              <a:rPr lang="en-US" sz="4000" dirty="0" smtClean="0"/>
              <a:t>Explain your answer</a:t>
            </a:r>
            <a:endParaRPr lang="en-US" sz="4000" dirty="0" smtClean="0"/>
          </a:p>
        </p:txBody>
      </p:sp>
      <p:sp>
        <p:nvSpPr>
          <p:cNvPr id="4" name="Explosion 1 3"/>
          <p:cNvSpPr/>
          <p:nvPr/>
        </p:nvSpPr>
        <p:spPr>
          <a:xfrm>
            <a:off x="5486400" y="4038600"/>
            <a:ext cx="4114800" cy="3048000"/>
          </a:xfrm>
          <a:prstGeom prst="irregularSeal1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/>
              <a:t>Copy and Answer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4042199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47</TotalTime>
  <Words>338</Words>
  <Application>Microsoft Office PowerPoint</Application>
  <PresentationFormat>On-screen Show (4:3)</PresentationFormat>
  <Paragraphs>31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Module</vt:lpstr>
      <vt:lpstr>Do Now – p. 84</vt:lpstr>
      <vt:lpstr>Today’s Objectives</vt:lpstr>
      <vt:lpstr>A note about this week…</vt:lpstr>
      <vt:lpstr>Influencing the Media</vt:lpstr>
      <vt:lpstr>Textbook Reading Activity</vt:lpstr>
      <vt:lpstr>Reflection – p. 84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Do Now – p. 84</dc:title>
  <dc:creator>Henry Mahegan</dc:creator>
  <cp:lastModifiedBy>Henry Mahegan</cp:lastModifiedBy>
  <cp:revision>5</cp:revision>
  <dcterms:created xsi:type="dcterms:W3CDTF">2011-11-20T22:29:43Z</dcterms:created>
  <dcterms:modified xsi:type="dcterms:W3CDTF">2011-11-20T23:18:07Z</dcterms:modified>
</cp:coreProperties>
</file>